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1C16-2F58-4C4B-F848-D43B71CA4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27AF71-5A91-3140-943C-7AB8CD92A0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31EFF-52A7-A43A-EAF6-3158B856E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B1D65-A429-7F82-06CC-391485884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20567-B8BB-E206-9A2A-B338452D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602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E88CC-9432-726F-940F-D5DD91569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22416-B99F-BCFB-3E55-07533B8B3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6AD1E-703D-D1AA-BEF8-FB5C9D06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D9483-91B1-5810-C014-FFD001227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7E0B1-08DF-CDB0-20B2-C1FECA43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49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B1ACFF-7356-6804-8011-27CF9E708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F3BF0-5DF4-A58D-1F39-92281FB7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6D8B84-9FD9-5CC3-5207-801C1268B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0BB74-E126-925B-6714-548B468FB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83230-EDF5-1941-D95F-27C592FD4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8371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775F1-F476-1B7B-B207-D7D9E9083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2D05-0FE4-F0D3-AA37-8AB40BC3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6DFB0-562F-1734-97A0-0CD6EEE21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F4229-961E-E598-4E72-D7431540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1C174-D8F1-3259-489E-401FC216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4321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68138-ABAB-91C4-72A7-29CF42737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D9631-E5A7-AE61-808E-540360B576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BB01F-18A1-6B84-3FE0-D9540190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2EC81-508A-448D-1680-143233A26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47A09-7031-3A18-EDE7-ACA10E3EB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046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140C3-852D-3BE9-044D-88C008A71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C5BFB-2238-2A28-4344-78B0E51C1C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F6857C-1D7E-FF78-28EF-86A7AC3C5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DDC14-0A43-EC1B-1377-36524C82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73443-FBE6-6FEC-A409-EC44D6720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119E9-57A6-5D4B-A786-3F5C12633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0095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FA60E-DDE6-8159-B4C2-7B6E5CB4B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FB4E0-3313-7CDF-1BF5-91B4BE7EC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437F6-833B-4550-CE7E-7925AF588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34B060-9E7E-F21A-6D33-FB41B55B8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0016B-4303-796A-5123-7922190B4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E2B7C3-D078-699F-3AAE-7A7E5A561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38FCBC-F9D8-044D-1457-404A85080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7261FB-9E07-4C7D-1C7E-2DCBB4A1B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8242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E84CF-9E86-60E3-670F-FA090565C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15CB0F-75DF-764B-1D31-CE84C271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CB6FE0-7E28-E9E8-0D0A-1C081585A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76B4C2-00FC-9DCB-3E5A-5995E779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2831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3B5DAD-B392-602E-40CA-FFCD0DE52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D5E057-8537-5506-DBE7-19843E899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A3B93-D0B8-EC2F-EAC7-C1D3041D8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40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50462-F828-DE42-0022-767857304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4BD9D-F505-C88F-D55B-6F2ED9010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E0595-CC50-2299-8759-D7F514249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814B56-1FD9-CFD7-BA54-76D0724DA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1F8C9-C7EA-6956-AEAC-7BD1D9384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4EE341-9209-47E2-0C4A-2F8E96DBC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6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8794C-61DE-8A5F-2364-55AFC47C8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1D2240-0C58-E80A-A334-71AABCFBF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747D5-5AC5-A284-837B-4DAB87B72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8B353F-D701-6414-A870-4A163615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F5890-DC5B-1455-A47B-8FE81C408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56399-1133-B59B-7231-77B2173F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142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E31463-2CD3-575A-724F-790328932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0FE95-C584-D97A-0569-EC7173EA8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5818A-D230-C23A-33D7-1E46610945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8BE8B-5791-4BCE-8831-3CD31B12DCD1}" type="datetimeFigureOut">
              <a:rPr lang="en-IN" smtClean="0"/>
              <a:t>07-02-2024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FAACB-7003-2A46-3432-AA7B96152F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19D40-24B8-CA33-2CAA-921268E3E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625F9-7BEB-44F3-A70E-8A9B765CB7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8212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92276-20B2-1FE9-0F2B-8DA6E846CA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Selection of model by pair plot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FAD1F-D14D-FFF7-11FE-485276FF3C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8574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ABE8DD-A9EB-6FFB-5B7B-55569E0AB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870" y="1002655"/>
            <a:ext cx="7910245" cy="8611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600A9B-3253-BC8B-7073-FF04A0778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079" y="2441290"/>
            <a:ext cx="7994073" cy="25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67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59DC6-F75A-0D1A-5C09-DCC6D016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algo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CF2611-DA13-DEF3-EC8F-EFB9C3324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0702" y="1879901"/>
            <a:ext cx="5593565" cy="117358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CE782E-8086-2AB5-8EF4-69B6AE7AA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61" y="4439381"/>
            <a:ext cx="7033870" cy="22252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19686C-32F6-1995-F822-6F1C28A6C0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65" y="3191055"/>
            <a:ext cx="5776461" cy="12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09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990B89-5ED8-0D4D-7990-E958CB6EA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590" y="687326"/>
            <a:ext cx="6721422" cy="22546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C8F7BD-BD73-4A5F-7156-391541669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148" y="3205716"/>
            <a:ext cx="8016935" cy="345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4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6877FD5-6D7F-6C98-8336-9D599CEB3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39" y="2324748"/>
            <a:ext cx="3665538" cy="335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03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724318-9DE7-A490-8771-01B3A27D9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360" y="1222819"/>
            <a:ext cx="7849280" cy="441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44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41FCB-0E44-137D-3562-47370DB79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323" y="-191466"/>
            <a:ext cx="10515600" cy="1325563"/>
          </a:xfrm>
        </p:spPr>
        <p:txBody>
          <a:bodyPr/>
          <a:lstStyle/>
          <a:p>
            <a:r>
              <a:rPr lang="en-US" dirty="0"/>
              <a:t>No free Lunch Rule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2372E-B786-8DCE-6C21-3F3319FC6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06" y="2621099"/>
            <a:ext cx="8855207" cy="417612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70138D-EC8A-4910-E218-10DC11DB8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16" y="853106"/>
            <a:ext cx="9289585" cy="1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670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9A85B6-5EEB-3B79-8B83-1DDCCFC23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809" y="1702920"/>
            <a:ext cx="8550381" cy="345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91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43CAE2-6240-433C-38A4-9159C9B67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67" y="1833967"/>
            <a:ext cx="6194530" cy="30787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03BA8-790A-E60A-5F53-33F5076C6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13504"/>
            <a:ext cx="5753599" cy="243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796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7FDA3C3-8608-2CA4-44C2-77E276D93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531" y="491535"/>
            <a:ext cx="8491992" cy="36192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F8A6EC-3B72-B4FD-932F-66DCFCCDE7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24" y="5027510"/>
            <a:ext cx="5959356" cy="7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8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12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Selection of model by pair plot</vt:lpstr>
      <vt:lpstr>KNN algo</vt:lpstr>
      <vt:lpstr>PowerPoint Presentation</vt:lpstr>
      <vt:lpstr>PowerPoint Presentation</vt:lpstr>
      <vt:lpstr>PowerPoint Presentation</vt:lpstr>
      <vt:lpstr>No free Lunch Rule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sujata kulkarni</dc:creator>
  <cp:lastModifiedBy>sujata kulkarni</cp:lastModifiedBy>
  <cp:revision>5</cp:revision>
  <dcterms:created xsi:type="dcterms:W3CDTF">2024-01-27T04:55:20Z</dcterms:created>
  <dcterms:modified xsi:type="dcterms:W3CDTF">2024-02-07T10:35:56Z</dcterms:modified>
</cp:coreProperties>
</file>

<file path=docProps/thumbnail.jpeg>
</file>